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6a600c3f7d9843b7"/>
  </p:sldMasterIdLst>
  <p:sldIdLst>
    <p:sldId id="270" r:id="Rfe89fc19b0544458"/>
    <p:sldId id="271" r:id="R68005e68abbe4845"/>
    <p:sldId id="272" r:id="Rf4d1c4d31d774e9d"/>
    <p:sldId id="273" r:id="Rfec870495bd5438a"/>
    <p:sldId id="274" r:id="R169bc70794fd4cdc"/>
    <p:sldId id="275" r:id="R9c16b455038e4110"/>
    <p:sldId id="276" r:id="R83e3de1149ed4545"/>
    <p:sldId id="277" r:id="R690edaa178c24cf1"/>
    <p:sldId id="278" r:id="Rfcb47eaed8a246a4"/>
    <p:sldId id="279" r:id="Rb60ea1ea43414447"/>
    <p:sldId id="280" r:id="Rd459ca10af324f28"/>
    <p:sldId id="281" r:id="R6d34d8ad61534107"/>
    <p:sldId id="282" r:id="R2fb7f191157f415e"/>
    <p:sldId id="283" r:id="R43a6df778f704ca2"/>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6a600c3f7d9843b7" /><Relationship Type="http://schemas.openxmlformats.org/officeDocument/2006/relationships/theme" Target="/ppt/slideMasters/theme/theme2.xml" Id="Rb983b16cdc75406d" /><Relationship Type="http://schemas.openxmlformats.org/officeDocument/2006/relationships/slide" Target="/ppt/slides/slidef.xml" Id="Rfe89fc19b0544458" /><Relationship Type="http://schemas.openxmlformats.org/officeDocument/2006/relationships/slide" Target="/ppt/slides/slide10.xml" Id="R68005e68abbe4845" /><Relationship Type="http://schemas.openxmlformats.org/officeDocument/2006/relationships/slide" Target="/ppt/slides/slide11.xml" Id="Rf4d1c4d31d774e9d" /><Relationship Type="http://schemas.openxmlformats.org/officeDocument/2006/relationships/slide" Target="/ppt/slides/slide12.xml" Id="Rfec870495bd5438a" /><Relationship Type="http://schemas.openxmlformats.org/officeDocument/2006/relationships/tableStyles" Target="/ppt/tableStyles.xml" Id="Ra28094aaaf884e6b" /><Relationship Type="http://schemas.openxmlformats.org/officeDocument/2006/relationships/slide" Target="/ppt/slides/slide13.xml" Id="R169bc70794fd4cdc" /><Relationship Type="http://schemas.openxmlformats.org/officeDocument/2006/relationships/slide" Target="/ppt/slides/slide14.xml" Id="R9c16b455038e4110" /><Relationship Type="http://schemas.openxmlformats.org/officeDocument/2006/relationships/slide" Target="/ppt/slides/slide15.xml" Id="R83e3de1149ed4545" /><Relationship Type="http://schemas.openxmlformats.org/officeDocument/2006/relationships/slide" Target="/ppt/slides/slide16.xml" Id="R690edaa178c24cf1" /><Relationship Type="http://schemas.openxmlformats.org/officeDocument/2006/relationships/slide" Target="/ppt/slides/slide17.xml" Id="Rfcb47eaed8a246a4" /><Relationship Type="http://schemas.openxmlformats.org/officeDocument/2006/relationships/slide" Target="/ppt/slides/slide18.xml" Id="Rb60ea1ea43414447" /><Relationship Type="http://schemas.openxmlformats.org/officeDocument/2006/relationships/slide" Target="/ppt/slides/slide19.xml" Id="Rd459ca10af324f28" /><Relationship Type="http://schemas.openxmlformats.org/officeDocument/2006/relationships/slide" Target="/ppt/slides/slide1a.xml" Id="R6d34d8ad61534107" /><Relationship Type="http://schemas.openxmlformats.org/officeDocument/2006/relationships/slide" Target="/ppt/slides/slide1b.xml" Id="R2fb7f191157f415e" /><Relationship Type="http://schemas.openxmlformats.org/officeDocument/2006/relationships/slide" Target="/ppt/slides/slide1c.xml" Id="R43a6df778f704ca2"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eacc564aeec44127"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bba4a9747d4c4492" /></Relationships>
</file>

<file path=ppt/slideLayouts/_rels/slideLayout4.xml.rels>&#65279;<?xml version="1.0" encoding="utf-8"?><Relationships xmlns="http://schemas.openxmlformats.org/package/2006/relationships"><Relationship Type="http://schemas.openxmlformats.org/officeDocument/2006/relationships/image" Target="/ppt/media/image.bin" Id="R0a85f155331e420f" /><Relationship Type="http://schemas.openxmlformats.org/officeDocument/2006/relationships/slideMaster" Target="/ppt/slideMasters/slideMaster2.xml" Id="Rb1a3c48fa63940f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a50e00bbac784d7d"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0a85f155331e420f">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c79d72f64fda4638" /><Relationship Type="http://schemas.openxmlformats.org/officeDocument/2006/relationships/slideLayout" Target="/ppt/slideLayouts/slideLayout2.xml" Id="Rc148ac6e33af4c1c" /><Relationship Type="http://schemas.openxmlformats.org/officeDocument/2006/relationships/slideLayout" Target="/ppt/slideLayouts/slideLayout3.xml" Id="Rdc6de0ddf86141b9" /><Relationship Type="http://schemas.openxmlformats.org/officeDocument/2006/relationships/slideLayout" Target="/ppt/slideLayouts/slideLayout4.xml" Id="R36d279ee9ea6482a" /><Relationship Type="http://schemas.openxmlformats.org/officeDocument/2006/relationships/slideLayout" Target="/ppt/slideLayouts/slideLayout5.xml" Id="R64bbeb1c0ab94fe5" /><Relationship Type="http://schemas.openxmlformats.org/officeDocument/2006/relationships/image" Target="/ppt/media/image2.bin" Id="Rf489100d43ed4557" /><Relationship Type="http://schemas.openxmlformats.org/officeDocument/2006/relationships/image" Target="/ppt/media/image.bin" Id="R68a35d0d49124fd4"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f489100d43ed4557"/>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68a35d0d49124fd4">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36d279ee9ea6482a"/>
    <p:sldLayoutId id="2147483652" r:id="Rdc6de0ddf86141b9"/>
    <p:sldLayoutId id="2147483651" r:id="Rc148ac6e33af4c1c"/>
    <p:sldLayoutId id="2147483654" r:id="R64bbeb1c0ab94fe5"/>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fa8250e9257f4136" /></Relationships>
</file>

<file path=ppt/slides/_rels/slide11.xml.rels>&#65279;<?xml version="1.0" encoding="utf-8"?><Relationships xmlns="http://schemas.openxmlformats.org/package/2006/relationships"><Relationship Type="http://schemas.openxmlformats.org/officeDocument/2006/relationships/chart" Target="/ppt/slides/charts/chart1e.xml" Id="R01820223fff14984" /><Relationship Type="http://schemas.openxmlformats.org/officeDocument/2006/relationships/slideLayout" Target="/ppt/slideLayouts/slideLayout5.xml" Id="R851d4fc763ca4661"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14ad96d2f8c34491"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7eea5210f8794730" /><Relationship Type="http://schemas.openxmlformats.org/officeDocument/2006/relationships/chart" Target="/ppt/slides/charts/chart20.xml" Id="Rf60ecd8fed8a48b1" /><Relationship Type="http://schemas.openxmlformats.org/officeDocument/2006/relationships/chart" Target="/ppt/slides/charts/chart21.xml" Id="R636cdef3c0f04c91" /><Relationship Type="http://schemas.openxmlformats.org/officeDocument/2006/relationships/chart" Target="/ppt/slides/charts/chart22.xml" Id="R1bcc8e9d50c8435e"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e0e638d3aa514f0b" /><Relationship Type="http://schemas.openxmlformats.org/officeDocument/2006/relationships/chart" Target="/ppt/slides/charts/chart24.xml" Id="Rf407d12a1ff34247" /><Relationship Type="http://schemas.openxmlformats.org/officeDocument/2006/relationships/chart" Target="/ppt/slides/charts/chart25.xml" Id="Re98a2ef03e384247" /><Relationship Type="http://schemas.openxmlformats.org/officeDocument/2006/relationships/chart" Target="/ppt/slides/charts/chart26.xml" Id="R6beedaf402dd43e7"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0fbf00e92dc54a6b" /><Relationship Type="http://schemas.openxmlformats.org/officeDocument/2006/relationships/chart" Target="/ppt/slides/charts/chart28.xml" Id="R7b52c42b363b4c5d" /><Relationship Type="http://schemas.openxmlformats.org/officeDocument/2006/relationships/chart" Target="/ppt/slides/charts/chart29.xml" Id="R9536f9b21d7f4194" /><Relationship Type="http://schemas.openxmlformats.org/officeDocument/2006/relationships/chart" Target="/ppt/slides/charts/chart2a.xml" Id="R11258e6ff6054eb9" /></Relationships>
</file>

<file path=ppt/slides/_rels/slide16.xml.rels>&#65279;<?xml version="1.0" encoding="utf-8"?><Relationships xmlns="http://schemas.openxmlformats.org/package/2006/relationships"><Relationship Type="http://schemas.openxmlformats.org/officeDocument/2006/relationships/image" Target="/ppt/media/image3.bin" Id="R4677ba4baddd4f29" /><Relationship Type="http://schemas.openxmlformats.org/officeDocument/2006/relationships/image" Target="/ppt/media/image4.bin" Id="R86dd7f8a01094597" /><Relationship Type="http://schemas.openxmlformats.org/officeDocument/2006/relationships/slideLayout" Target="/ppt/slideLayouts/slideLayout5.xml" Id="R6784446f16c84266" /><Relationship Type="http://schemas.openxmlformats.org/officeDocument/2006/relationships/chart" Target="/ppt/slides/charts/chart2c.xml" Id="R5bc162c8ffc34388" /><Relationship Type="http://schemas.openxmlformats.org/officeDocument/2006/relationships/chart" Target="/ppt/slides/charts/chart2d.xml" Id="R20271dd27d1542df" /><Relationship Type="http://schemas.openxmlformats.org/officeDocument/2006/relationships/chart" Target="/ppt/slides/charts/chart2e.xml" Id="R99d21c3d0d7c41d5" /><Relationship Type="http://schemas.openxmlformats.org/officeDocument/2006/relationships/chart" Target="/ppt/slides/charts/chart2f.xml" Id="R16ac5856b2df4d53" /><Relationship Type="http://schemas.openxmlformats.org/officeDocument/2006/relationships/chart" Target="/ppt/slides/charts/chart30.xml" Id="R73d756f1eefa420f" /></Relationships>
</file>

<file path=ppt/slides/_rels/slide17.xml.rels>&#65279;<?xml version="1.0" encoding="utf-8"?><Relationships xmlns="http://schemas.openxmlformats.org/package/2006/relationships"><Relationship Type="http://schemas.openxmlformats.org/officeDocument/2006/relationships/image" Target="/ppt/media/image3.bin" Id="R218c20c7b7e24868" /><Relationship Type="http://schemas.openxmlformats.org/officeDocument/2006/relationships/image" Target="/ppt/media/image4.bin" Id="R8f1146ef281147bb" /><Relationship Type="http://schemas.openxmlformats.org/officeDocument/2006/relationships/slideLayout" Target="/ppt/slideLayouts/slideLayout5.xml" Id="R156a3ea0d5604141" /><Relationship Type="http://schemas.openxmlformats.org/officeDocument/2006/relationships/chart" Target="/ppt/slides/charts/chart32.xml" Id="Re9e01c53cd2a459e" /><Relationship Type="http://schemas.openxmlformats.org/officeDocument/2006/relationships/chart" Target="/ppt/slides/charts/chart33.xml" Id="R5d07364450af45c5" /><Relationship Type="http://schemas.openxmlformats.org/officeDocument/2006/relationships/chart" Target="/ppt/slides/charts/chart34.xml" Id="Rb4a7db122d4548bd" /><Relationship Type="http://schemas.openxmlformats.org/officeDocument/2006/relationships/chart" Target="/ppt/slides/charts/chart35.xml" Id="Rc8516adda40c4f6f" /><Relationship Type="http://schemas.openxmlformats.org/officeDocument/2006/relationships/chart" Target="/ppt/slides/charts/chart36.xml" Id="Rb5001f0f37914d97" /></Relationships>
</file>

<file path=ppt/slides/_rels/slide18.xml.rels>&#65279;<?xml version="1.0" encoding="utf-8"?><Relationships xmlns="http://schemas.openxmlformats.org/package/2006/relationships"><Relationship Type="http://schemas.openxmlformats.org/officeDocument/2006/relationships/image" Target="/ppt/media/image3.bin" Id="R785530ae11b64c71" /><Relationship Type="http://schemas.openxmlformats.org/officeDocument/2006/relationships/image" Target="/ppt/media/image4.bin" Id="Rb760479b0f854706" /><Relationship Type="http://schemas.openxmlformats.org/officeDocument/2006/relationships/slideLayout" Target="/ppt/slideLayouts/slideLayout5.xml" Id="Rda10026b20754741" /><Relationship Type="http://schemas.openxmlformats.org/officeDocument/2006/relationships/chart" Target="/ppt/slides/charts/chart38.xml" Id="Rbe1c71615d8a460a" /><Relationship Type="http://schemas.openxmlformats.org/officeDocument/2006/relationships/chart" Target="/ppt/slides/charts/chart39.xml" Id="R3e486598c11a43ff" /><Relationship Type="http://schemas.openxmlformats.org/officeDocument/2006/relationships/chart" Target="/ppt/slides/charts/chart3a.xml" Id="R3325463c9ae5455c" /><Relationship Type="http://schemas.openxmlformats.org/officeDocument/2006/relationships/chart" Target="/ppt/slides/charts/chart3b.xml" Id="R44ce8e12d95a467f"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f5151848f9f1447c" /></Relationships>
</file>

<file path=ppt/slides/_rels/slide1a.xml.rels>&#65279;<?xml version="1.0" encoding="utf-8"?><Relationships xmlns="http://schemas.openxmlformats.org/package/2006/relationships"><Relationship Type="http://schemas.openxmlformats.org/officeDocument/2006/relationships/chart" Target="/ppt/slides/charts/chart3d.xml" Id="R5c6a06b94e574579" /><Relationship Type="http://schemas.openxmlformats.org/officeDocument/2006/relationships/slideLayout" Target="/ppt/slideLayouts/slideLayout5.xml" Id="R4b3337537fec4191" /></Relationships>
</file>

<file path=ppt/slides/_rels/slide1b.xml.rels>&#65279;<?xml version="1.0" encoding="utf-8"?><Relationships xmlns="http://schemas.openxmlformats.org/package/2006/relationships"><Relationship Type="http://schemas.openxmlformats.org/officeDocument/2006/relationships/chart" Target="/ppt/slides/charts/chart3e.xml" Id="Raf280f34247b4a48" /><Relationship Type="http://schemas.openxmlformats.org/officeDocument/2006/relationships/slideLayout" Target="/ppt/slideLayouts/slideLayout5.xml" Id="R7f8dacd50ab548c3"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da32dc83722c42c0" /><Relationship Type="http://schemas.openxmlformats.org/officeDocument/2006/relationships/chart" Target="/ppt/slides/charts/chart43.xml" Id="Raa51d14beafa43b8" /><Relationship Type="http://schemas.openxmlformats.org/officeDocument/2006/relationships/chart" Target="/ppt/slides/charts/chart44.xml" Id="Racc40aa49d2242fc" /><Relationship Type="http://schemas.openxmlformats.org/officeDocument/2006/relationships/chart" Target="/ppt/slides/charts/chart45.xml" Id="R3bdfbb856a44421f"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e1a65cdd7a75483e"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Con Brio</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6.558140</c:v>
              </c:pt>
              <c:pt idx="1">
                <c:v>6.181818</c:v>
              </c:pt>
              <c:pt idx="2">
                <c:v>6.000000</c:v>
              </c:pt>
              <c:pt idx="3">
                <c:v>5.551724</c:v>
              </c:pt>
              <c:pt idx="4">
                <c:v>6.909091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0.909091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0.363636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0.636364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0.181818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0.545455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0.818182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0.454545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0.454545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0.363636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0.909091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0.181818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0.363636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0.181818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0.454545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0.090909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0.272727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0.363636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0.272727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0.454545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0.363636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0.886364</c:v>
              </c:pt>
              <c:pt idx="1">
                <c:v>0.909091</c:v>
              </c:pt>
              <c:pt idx="2">
                <c:v>0.909091</c:v>
              </c:pt>
              <c:pt idx="3">
                <c:v>0.818182</c:v>
              </c:pt>
              <c:pt idx="4">
                <c:v>0.909091</c:v>
              </c:pt>
              <c:pt idx="5">
                <c:v>0.757576</c:v>
              </c:pt>
              <c:pt idx="6">
                <c:v>0.636364</c:v>
              </c:pt>
              <c:pt idx="7">
                <c:v>1.000000</c:v>
              </c:pt>
              <c:pt idx="8">
                <c:v>0.636364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0.933333</c:v>
              </c:pt>
              <c:pt idx="6">
                <c:v>1.000000</c:v>
              </c:pt>
              <c:pt idx="7">
                <c:v>1.000000</c:v>
              </c:pt>
              <c:pt idx="8">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0.791667</c:v>
              </c:pt>
              <c:pt idx="1">
                <c:v>0.833333</c:v>
              </c:pt>
              <c:pt idx="2">
                <c:v>0.833333</c:v>
              </c:pt>
              <c:pt idx="3">
                <c:v>0.666667</c:v>
              </c:pt>
              <c:pt idx="4">
                <c:v>0.833333</c:v>
              </c:pt>
              <c:pt idx="5">
                <c:v>0.611111</c:v>
              </c:pt>
              <c:pt idx="6">
                <c:v>0.333333</c:v>
              </c:pt>
              <c:pt idx="7">
                <c:v>1.000000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0.666667</c:v>
              </c:pt>
              <c:pt idx="1">
                <c:v>0.727273</c:v>
              </c:pt>
              <c:pt idx="2">
                <c:v>0.727273</c:v>
              </c:pt>
              <c:pt idx="3">
                <c:v>0.545455</c:v>
              </c:pt>
              <c:pt idx="4">
                <c:v>0.424242</c:v>
              </c:pt>
              <c:pt idx="5">
                <c:v>0.636364</c:v>
              </c:pt>
              <c:pt idx="6">
                <c:v>0.181818</c:v>
              </c:pt>
              <c:pt idx="7">
                <c:v>0.454545</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0.933333</c:v>
              </c:pt>
              <c:pt idx="1">
                <c:v>1.000000</c:v>
              </c:pt>
              <c:pt idx="2">
                <c:v>1.000000</c:v>
              </c:pt>
              <c:pt idx="3">
                <c:v>0.800000</c:v>
              </c:pt>
              <c:pt idx="4">
                <c:v>0.600000</c:v>
              </c:pt>
              <c:pt idx="5">
                <c:v>0.800000</c:v>
              </c:pt>
              <c:pt idx="6">
                <c:v>0.200000</c:v>
              </c:pt>
              <c:pt idx="7">
                <c:v>0.800000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0.444444</c:v>
              </c:pt>
              <c:pt idx="1">
                <c:v>0.500000</c:v>
              </c:pt>
              <c:pt idx="2">
                <c:v>0.500000</c:v>
              </c:pt>
              <c:pt idx="3">
                <c:v>0.333333</c:v>
              </c:pt>
              <c:pt idx="4">
                <c:v>0.277778</c:v>
              </c:pt>
              <c:pt idx="5">
                <c:v>0.500000</c:v>
              </c:pt>
              <c:pt idx="6">
                <c:v>0.166667</c:v>
              </c:pt>
              <c:pt idx="7">
                <c:v>0.166667</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0.090909</c:v>
              </c:pt>
              <c:pt idx="1">
                <c:v>0.545455</c:v>
              </c:pt>
              <c:pt idx="2">
                <c:v>0.181818</c:v>
              </c:pt>
              <c:pt idx="3">
                <c:v>0.090909</c:v>
              </c:pt>
              <c:pt idx="4">
                <c:v>0.090909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0.454545</c:v>
              </c:pt>
              <c:pt idx="1">
                <c:v>0.545455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Kvinna</c:v>
              </c:pt>
            </c:strLit>
          </c:cat>
          <c:val>
            <c:numLit>
              <c:formatCode>General</c:formatCode>
              <c:ptCount val="1"/>
              <c:pt idx="0">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01820223fff1498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60ecd8fed8a48b1"/>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636cdef3c0f04c91"/>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1bcc8e9d50c8435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407d12a1ff34247"/>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e98a2ef03e384247"/>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beedaf402dd43e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7b52c42b363b4c5d"/>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9536f9b21d7f4194"/>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11258e6ff6054eb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5bc162c8ffc3438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20271dd27d1542df"/>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9d21c3d0d7c41d5"/>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16ac5856b2df4d5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73d756f1eefa420f"/>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4677ba4baddd4f29"/>
            <a:stretch>
              <a:fillRect/>
            </a:stretch>
          </p:blipFill>
          <p:spPr>
            <a:xfrm>
              <a:off x="3713020" y="1644568"/>
              <a:ext cx="2637744" cy="196125"/>
            </a:xfrm>
            <a:prstGeom prst="rect">
              <a:avLst/>
            </a:prstGeom>
          </p:spPr>
        </p:pic>
        <p:pic>
          <p:nvPicPr>
            <p:cNvPr id="5" name="Bildobjekt 4"/>
            <p:cNvPicPr>
              <a:picLocks noChangeAspect="1"/>
            </p:cNvPicPr>
            <p:nvPr/>
          </p:nvPicPr>
          <p:blipFill>
            <a:blip r:embed="R86dd7f8a01094597"/>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6.1</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e9e01c53cd2a459e"/>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5d07364450af45c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4a7db122d4548b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c8516adda40c4f6f"/>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b5001f0f37914d9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18c20c7b7e24868"/>
            <a:stretch>
              <a:fillRect/>
            </a:stretch>
          </p:blipFill>
          <p:spPr>
            <a:xfrm>
              <a:off x="3713020" y="1644568"/>
              <a:ext cx="2637744" cy="196125"/>
            </a:xfrm>
            <a:prstGeom prst="rect">
              <a:avLst/>
            </a:prstGeom>
          </p:spPr>
        </p:pic>
        <p:pic>
          <p:nvPicPr>
            <p:cNvPr id="5" name="Bildobjekt 4"/>
            <p:cNvPicPr>
              <a:picLocks noChangeAspect="1"/>
            </p:cNvPicPr>
            <p:nvPr/>
          </p:nvPicPr>
          <p:blipFill>
            <a:blip r:embed="R8f1146ef281147bb"/>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be1c71615d8a460a"/>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3e486598c11a43ff"/>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3325463c9ae5455c"/>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44ce8e12d95a467f"/>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785530ae11b64c71"/>
            <a:stretch>
              <a:fillRect/>
            </a:stretch>
          </p:blipFill>
          <p:spPr>
            <a:xfrm>
              <a:off x="3713020" y="1644568"/>
              <a:ext cx="2637744" cy="196125"/>
            </a:xfrm>
            <a:prstGeom prst="rect">
              <a:avLst/>
            </a:prstGeom>
          </p:spPr>
        </p:pic>
        <p:pic>
          <p:nvPicPr>
            <p:cNvPr id="5" name="Bildobjekt 4"/>
            <p:cNvPicPr>
              <a:picLocks noChangeAspect="1"/>
            </p:cNvPicPr>
            <p:nvPr/>
          </p:nvPicPr>
          <p:blipFill>
            <a:blip r:embed="Rb760479b0f85470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Con Brio</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Föräldrakooperativet Con Brio</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5c6a06b94e57457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f280f34247b4a4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Con Brio</a:t>
              </a:r>
              <a:br/>
              <a:r>
                <a:rPr lang="en-GB" sz="1050" spc="50" noProof="1">
                  <a:solidFill>
                    <a:schemeClr val="tx1">
                      <a:lumMod val="249351"/>
                    </a:schemeClr>
                  </a:solidFill>
                </a:rPr>
                <a:t>och bygger på svar från </a:t>
              </a:r>
              <a:r>
                <a:rPr lang="en-GB" sz="1050" spc="50" noProof="1">
                  <a:solidFill>
                    <a:schemeClr val="tx1">
                      <a:lumMod val="249351"/>
                    </a:schemeClr>
                  </a:solidFill>
                </a:rPr>
                <a:t>11</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36.7%</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aa51d14beafa43b8"/>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acc40aa49d2242fc"/>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3bdfbb856a44421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Con Brio</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2017-02-07T12:37:07.017Z</dcterms:created>
  <dcterms:modified xsi:type="dcterms:W3CDTF">2017-02-07T12:37:07.017Z</dcterms:modified>
</cp:coreProperties>
</file>